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2" r:id="rId4"/>
    <p:sldId id="256" r:id="rId5"/>
    <p:sldId id="257" r:id="rId6"/>
    <p:sldId id="258" r:id="rId7"/>
    <p:sldId id="263" r:id="rId8"/>
    <p:sldId id="260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 advClick="0" advTm="25000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61719-13D8-44F8-AB5E-6314513B9A1A}" type="datetimeFigureOut">
              <a:rPr lang="it-IT" smtClean="0"/>
              <a:pPr/>
              <a:t>24/01/2019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3097-2632-4D88-BE8D-39913D5FDE6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5000">
    <p:strips dir="r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GELINA\Desktop\Vieni%20spirito%20di%20Dio%20%20%20%20Canto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ANGELINA\Desktop\santo1702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3810001" cy="5343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asellaDiTesto 3"/>
          <p:cNvSpPr txBox="1"/>
          <p:nvPr/>
        </p:nvSpPr>
        <p:spPr>
          <a:xfrm>
            <a:off x="4644008" y="476672"/>
            <a:ext cx="4067944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La Famiglia Paolina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è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suscitata da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San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Paolo per continuare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la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sua opera: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è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S. Paolo, vivo, ma che oggi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è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composto da tanti membri. Non abbiamo eletto noi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S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. Paolo: è lui che ha eletto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chiamato noi. Vuole che facciamo quello che egli farebbe se oggi vivesse.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Se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vivesse, che cosa farebbe? Adempirebbe i due grandi precetti come ha saputo adempierli: amare Iddio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con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tutto il cuore,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con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tutte le forze, con tutta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la </a:t>
            </a:r>
            <a:r>
              <a:rPr lang="it-IT" sz="2000" b="1" dirty="0">
                <a:solidFill>
                  <a:schemeClr val="bg1"/>
                </a:solidFill>
                <a:latin typeface="Kristen ITC" pitchFamily="66" charset="0"/>
              </a:rPr>
              <a:t>mente;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endParaRPr lang="it-IT" sz="1600" dirty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7" name="Vieni spirito di Dio    Can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5000" numSld="9"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5076056" y="980728"/>
            <a:ext cx="36004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e amare il prossimo senza nulla risparmiarsi, perché egli ha vissuto Cristo.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«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Vive in me il Cristo ».</a:t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Egli adopererebbe i più alti pulpiti eretti dal progresso odierno: stampa, cinema, radio, televisione; i più grandi ritrovati della dottrina d'amore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e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di salvezza: </a:t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il Vangelo di Gesù Cristo.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San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Paolo </a:t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si è fatto per noi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/>
            </a:r>
            <a:b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come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la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« </a:t>
            </a:r>
            <a:r>
              <a:rPr lang="it-IT" sz="2000" b="1" dirty="0" smtClean="0">
                <a:solidFill>
                  <a:schemeClr val="bg1"/>
                </a:solidFill>
                <a:latin typeface="Kristen ITC" pitchFamily="66" charset="0"/>
              </a:rPr>
              <a:t>forma ». </a:t>
            </a:r>
            <a:r>
              <a:rPr lang="it-IT" sz="2000" dirty="0" smtClean="0">
                <a:solidFill>
                  <a:schemeClr val="bg1"/>
                </a:solidFill>
                <a:latin typeface="Kristen ITC" pitchFamily="66" charset="0"/>
              </a:rPr>
              <a:t>  </a:t>
            </a:r>
            <a:endParaRPr lang="it-IT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endParaRPr lang="it-IT" sz="14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[</a:t>
            </a:r>
            <a:r>
              <a:rPr lang="it-IT" sz="1400" dirty="0" smtClean="0">
                <a:solidFill>
                  <a:schemeClr val="bg1"/>
                </a:solidFill>
                <a:latin typeface="Kristen ITC" pitchFamily="66" charset="0"/>
              </a:rPr>
              <a:t>Pr SP 291]</a:t>
            </a:r>
            <a:endParaRPr lang="it-IT" sz="1400" dirty="0">
              <a:solidFill>
                <a:schemeClr val="bg1"/>
              </a:solidFill>
              <a:latin typeface="Kristen ITC" pitchFamily="66" charset="0"/>
            </a:endParaRPr>
          </a:p>
        </p:txBody>
      </p:sp>
      <p:pic>
        <p:nvPicPr>
          <p:cNvPr id="1026" name="Picture 2" descr="C:\Users\ANGELINA\Documents\documenti_Angel\poster religiosi\amati.jpg"/>
          <p:cNvPicPr>
            <a:picLocks noChangeAspect="1" noChangeArrowheads="1"/>
          </p:cNvPicPr>
          <p:nvPr/>
        </p:nvPicPr>
        <p:blipFill>
          <a:blip r:embed="rId2" cstate="print"/>
          <a:srcRect b="11793"/>
          <a:stretch>
            <a:fillRect/>
          </a:stretch>
        </p:blipFill>
        <p:spPr bwMode="auto">
          <a:xfrm>
            <a:off x="323528" y="404664"/>
            <a:ext cx="4176464" cy="5168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NGELINA\Desktop\Sfondi\S.Paolo\saulo-sau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GELINA\Desktop\PAOLO\ok-paol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GELINA\Desktop\PAOLO\paolo-viven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363" y="-166688"/>
            <a:ext cx="9610726" cy="719137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25000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GELINA\Desktop\PAOLO\paolo-scriv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-180975"/>
            <a:ext cx="9629776" cy="7219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GELINA\Desktop\551346_10202865422458504_152368983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143250" cy="5419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sellaDiTesto 4"/>
          <p:cNvSpPr txBox="1"/>
          <p:nvPr/>
        </p:nvSpPr>
        <p:spPr>
          <a:xfrm>
            <a:off x="5364088" y="4221088"/>
            <a:ext cx="3384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solidFill>
                  <a:schemeClr val="bg1"/>
                </a:solidFill>
                <a:latin typeface="Kristen ITC" pitchFamily="66" charset="0"/>
              </a:rPr>
              <a:t>Tutte le anime che presero gusto nel leggere San Paolo, divennero anime robuste. </a:t>
            </a:r>
            <a:endParaRPr lang="it-IT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endParaRPr lang="it-IT" sz="2000" dirty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2000" dirty="0">
                <a:solidFill>
                  <a:schemeClr val="bg1"/>
                </a:solidFill>
                <a:latin typeface="Kristen ITC" pitchFamily="66" charset="0"/>
              </a:rPr>
              <a:t>  </a:t>
            </a:r>
            <a:r>
              <a:rPr lang="it-IT" sz="1600" dirty="0">
                <a:solidFill>
                  <a:schemeClr val="bg1"/>
                </a:solidFill>
                <a:latin typeface="Kristen ITC" pitchFamily="66" charset="0"/>
              </a:rPr>
              <a:t>[SP 414]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932040" y="20608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>
                <a:solidFill>
                  <a:schemeClr val="bg1"/>
                </a:solidFill>
                <a:latin typeface="Kristen ITC" pitchFamily="66" charset="0"/>
              </a:rPr>
              <a:t>« Protendersi in avanti!». Tener sempre presente</a:t>
            </a:r>
            <a:br>
              <a:rPr lang="it-IT" sz="2000" dirty="0" smtClean="0">
                <a:solidFill>
                  <a:schemeClr val="bg1"/>
                </a:solidFill>
                <a:latin typeface="Kristen ITC" pitchFamily="66" charset="0"/>
              </a:rPr>
            </a:br>
            <a:r>
              <a:rPr lang="it-IT" sz="2000" dirty="0" smtClean="0">
                <a:solidFill>
                  <a:schemeClr val="bg1"/>
                </a:solidFill>
                <a:latin typeface="Kristen ITC" pitchFamily="66" charset="0"/>
              </a:rPr>
              <a:t> ciò che manca.  </a:t>
            </a:r>
          </a:p>
          <a:p>
            <a:pPr algn="ctr"/>
            <a:endParaRPr lang="it-IT" sz="2000" dirty="0" smtClean="0">
              <a:solidFill>
                <a:schemeClr val="bg1"/>
              </a:solidFill>
              <a:latin typeface="Kristen ITC" pitchFamily="66" charset="0"/>
            </a:endParaRPr>
          </a:p>
          <a:p>
            <a:pPr algn="ctr"/>
            <a:r>
              <a:rPr lang="it-IT" sz="1600" dirty="0" smtClean="0">
                <a:solidFill>
                  <a:schemeClr val="bg1"/>
                </a:solidFill>
                <a:latin typeface="Kristen ITC" pitchFamily="66" charset="0"/>
              </a:rPr>
              <a:t>[Pr A 130]                             </a:t>
            </a:r>
            <a:endParaRPr lang="it-IT" sz="16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699792" y="5661248"/>
            <a:ext cx="7920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 smtClean="0">
                <a:solidFill>
                  <a:schemeClr val="bg1"/>
                </a:solidFill>
                <a:latin typeface="Kristen ITC" pitchFamily="66" charset="0"/>
              </a:rPr>
              <a:t>IMSA</a:t>
            </a:r>
            <a:endParaRPr lang="it-IT" sz="900" dirty="0">
              <a:solidFill>
                <a:schemeClr val="bg1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 advTm="2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GELINA\Documents\documenti_Angel\Documenti 2\religiose\sanpaolo\stpau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3203848" cy="3235054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C:\Users\ANGELINA\Documents\documenti_Angel\Documenti 2\religiose\sanpaolo\sanpaolo_3.jpg"/>
          <p:cNvPicPr>
            <a:picLocks noChangeAspect="1" noChangeArrowheads="1"/>
          </p:cNvPicPr>
          <p:nvPr/>
        </p:nvPicPr>
        <p:blipFill>
          <a:blip r:embed="rId3" cstate="print"/>
          <a:srcRect l="8660" r="13221"/>
          <a:stretch>
            <a:fillRect/>
          </a:stretch>
        </p:blipFill>
        <p:spPr bwMode="auto">
          <a:xfrm>
            <a:off x="5543600" y="0"/>
            <a:ext cx="3600400" cy="3456653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4" name="Picture 4" descr="C:\Users\ANGELINA\Documents\documenti_Angel\Documenti 2\religiose\sanpaolo\s.Paolo.jpg"/>
          <p:cNvPicPr>
            <a:picLocks noChangeAspect="1" noChangeArrowheads="1"/>
          </p:cNvPicPr>
          <p:nvPr/>
        </p:nvPicPr>
        <p:blipFill>
          <a:blip r:embed="rId4" cstate="print"/>
          <a:srcRect t="5984" b="20889"/>
          <a:stretch>
            <a:fillRect/>
          </a:stretch>
        </p:blipFill>
        <p:spPr bwMode="auto">
          <a:xfrm>
            <a:off x="2915816" y="3062878"/>
            <a:ext cx="3600400" cy="379512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5" name="Picture 5" descr="C:\Users\ANGELINA\Documents\documenti_Angel\Documenti 2\religiose\sanpaolo\20080619125941San_Paol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59237"/>
            <a:ext cx="2808312" cy="2909724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6" name="Picture 6" descr="C:\Users\ANGELINA\Documents\documenti_Angel\Documenti 2\religiose\sanpaolo\16.jpg"/>
          <p:cNvPicPr>
            <a:picLocks noChangeAspect="1" noChangeArrowheads="1"/>
          </p:cNvPicPr>
          <p:nvPr/>
        </p:nvPicPr>
        <p:blipFill>
          <a:blip r:embed="rId6" cstate="print"/>
          <a:srcRect t="8505" b="18879"/>
          <a:stretch>
            <a:fillRect/>
          </a:stretch>
        </p:blipFill>
        <p:spPr bwMode="auto">
          <a:xfrm>
            <a:off x="6588224" y="3961376"/>
            <a:ext cx="2555776" cy="263902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127" name="Picture 7" descr="C:\Users\ANGELINA\Documents\documenti_Angel\Documenti 2\religiose\sanpaolo\Y057_ravenna.jpg"/>
          <p:cNvPicPr>
            <a:picLocks noChangeAspect="1" noChangeArrowheads="1"/>
          </p:cNvPicPr>
          <p:nvPr/>
        </p:nvPicPr>
        <p:blipFill>
          <a:blip r:embed="rId7" cstate="print"/>
          <a:srcRect b="20669"/>
          <a:stretch>
            <a:fillRect/>
          </a:stretch>
        </p:blipFill>
        <p:spPr bwMode="auto">
          <a:xfrm>
            <a:off x="0" y="3635485"/>
            <a:ext cx="2771800" cy="322251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8" name="CasellaDiTesto 7"/>
          <p:cNvSpPr txBox="1"/>
          <p:nvPr/>
        </p:nvSpPr>
        <p:spPr>
          <a:xfrm>
            <a:off x="0" y="29969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solidFill>
                  <a:srgbClr val="FF0000"/>
                </a:solidFill>
                <a:latin typeface="Kristen ITC" pitchFamily="66" charset="0"/>
              </a:rPr>
              <a:t>San Paolo vivo oggi</a:t>
            </a:r>
            <a:endParaRPr lang="it-IT" sz="4000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 advTm="15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GELINA\Desktop\ravviva-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980728"/>
            <a:ext cx="5328592" cy="5295767"/>
          </a:xfrm>
          <a:prstGeom prst="rect">
            <a:avLst/>
          </a:prstGeom>
          <a:noFill/>
        </p:spPr>
      </p:pic>
      <p:pic>
        <p:nvPicPr>
          <p:cNvPr id="4099" name="Picture 3" descr="C:\Users\ANGELINA\Desktop\z5bfd0fafa931d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32656"/>
            <a:ext cx="6629400" cy="504825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99592" y="6309320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Kristen ITC" pitchFamily="66" charset="0"/>
              </a:rPr>
              <a:t>Conversione di San Paolo 2019</a:t>
            </a:r>
            <a:endParaRPr lang="it-IT" dirty="0">
              <a:solidFill>
                <a:srgbClr val="FF0000"/>
              </a:solidFill>
              <a:latin typeface="Kristen ITC" pitchFamily="66" charset="0"/>
            </a:endParaRPr>
          </a:p>
        </p:txBody>
      </p:sp>
    </p:spTree>
  </p:cSld>
  <p:clrMapOvr>
    <a:masterClrMapping/>
  </p:clrMapOvr>
  <p:transition spd="med" advClick="0" advTm="30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</Words>
  <Application>Microsoft Office PowerPoint</Application>
  <PresentationFormat>Presentazione su schermo (4:3)</PresentationFormat>
  <Paragraphs>13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ANGELINA</dc:creator>
  <cp:lastModifiedBy>ANGELINA</cp:lastModifiedBy>
  <cp:revision>8</cp:revision>
  <dcterms:created xsi:type="dcterms:W3CDTF">2019-01-24T09:13:15Z</dcterms:created>
  <dcterms:modified xsi:type="dcterms:W3CDTF">2019-01-24T15:52:14Z</dcterms:modified>
</cp:coreProperties>
</file>